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114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A0715-FB2F-4CF6-9AEF-50976A7771DE}" type="datetimeFigureOut">
              <a:rPr lang="en-GB" smtClean="0"/>
              <a:t>01/11/2019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62299-D812-4D7A-9528-4662DFA1B4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1705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A0715-FB2F-4CF6-9AEF-50976A7771DE}" type="datetimeFigureOut">
              <a:rPr lang="en-GB" smtClean="0"/>
              <a:t>01/11/2019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62299-D812-4D7A-9528-4662DFA1B4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237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A0715-FB2F-4CF6-9AEF-50976A7771DE}" type="datetimeFigureOut">
              <a:rPr lang="en-GB" smtClean="0"/>
              <a:t>01/11/2019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62299-D812-4D7A-9528-4662DFA1B4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345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A0715-FB2F-4CF6-9AEF-50976A7771DE}" type="datetimeFigureOut">
              <a:rPr lang="en-GB" smtClean="0"/>
              <a:t>01/11/2019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62299-D812-4D7A-9528-4662DFA1B4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41911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A0715-FB2F-4CF6-9AEF-50976A7771DE}" type="datetimeFigureOut">
              <a:rPr lang="en-GB" smtClean="0"/>
              <a:t>01/11/2019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62299-D812-4D7A-9528-4662DFA1B4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6492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A0715-FB2F-4CF6-9AEF-50976A7771DE}" type="datetimeFigureOut">
              <a:rPr lang="en-GB" smtClean="0"/>
              <a:t>01/11/2019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62299-D812-4D7A-9528-4662DFA1B4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3533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A0715-FB2F-4CF6-9AEF-50976A7771DE}" type="datetimeFigureOut">
              <a:rPr lang="en-GB" smtClean="0"/>
              <a:t>01/11/2019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62299-D812-4D7A-9528-4662DFA1B4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177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A0715-FB2F-4CF6-9AEF-50976A7771DE}" type="datetimeFigureOut">
              <a:rPr lang="en-GB" smtClean="0"/>
              <a:t>01/11/2019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62299-D812-4D7A-9528-4662DFA1B4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75924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A0715-FB2F-4CF6-9AEF-50976A7771DE}" type="datetimeFigureOut">
              <a:rPr lang="en-GB" smtClean="0"/>
              <a:t>01/11/2019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62299-D812-4D7A-9528-4662DFA1B4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6125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A0715-FB2F-4CF6-9AEF-50976A7771DE}" type="datetimeFigureOut">
              <a:rPr lang="en-GB" smtClean="0"/>
              <a:t>01/11/2019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62299-D812-4D7A-9528-4662DFA1B4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0489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A0715-FB2F-4CF6-9AEF-50976A7771DE}" type="datetimeFigureOut">
              <a:rPr lang="en-GB" smtClean="0"/>
              <a:t>01/11/2019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62299-D812-4D7A-9528-4662DFA1B4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75669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BA0715-FB2F-4CF6-9AEF-50976A7771DE}" type="datetimeFigureOut">
              <a:rPr lang="en-GB" smtClean="0"/>
              <a:t>01/11/2019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E62299-D812-4D7A-9528-4662DFA1B4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7815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17296" y="449431"/>
            <a:ext cx="27174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3</a:t>
            </a:r>
            <a:r>
              <a:rPr lang="en-US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Wishes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5" name="Explosion 1 4"/>
          <p:cNvSpPr/>
          <p:nvPr/>
        </p:nvSpPr>
        <p:spPr>
          <a:xfrm rot="21067043">
            <a:off x="352697" y="1116874"/>
            <a:ext cx="3592286" cy="3252651"/>
          </a:xfrm>
          <a:prstGeom prst="irregularSeal1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Explosion 1 5"/>
          <p:cNvSpPr/>
          <p:nvPr/>
        </p:nvSpPr>
        <p:spPr>
          <a:xfrm>
            <a:off x="3218182" y="3498255"/>
            <a:ext cx="3592286" cy="3252651"/>
          </a:xfrm>
          <a:prstGeom prst="irregularSeal1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Explosion 1 6"/>
          <p:cNvSpPr/>
          <p:nvPr/>
        </p:nvSpPr>
        <p:spPr>
          <a:xfrm rot="549173">
            <a:off x="6013269" y="1417430"/>
            <a:ext cx="3592286" cy="3252651"/>
          </a:xfrm>
          <a:prstGeom prst="irregularSeal1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 descr="301 Moved Permanentl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9416" y="1431128"/>
            <a:ext cx="1973172" cy="2214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7354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2</Words>
  <Application>Microsoft Office PowerPoint</Application>
  <PresentationFormat>A4 Paper (210x297 mm)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Hampton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Goodwin</dc:creator>
  <cp:lastModifiedBy>E Goodwin</cp:lastModifiedBy>
  <cp:revision>1</cp:revision>
  <dcterms:created xsi:type="dcterms:W3CDTF">2019-11-01T14:06:34Z</dcterms:created>
  <dcterms:modified xsi:type="dcterms:W3CDTF">2019-11-01T14:11:25Z</dcterms:modified>
</cp:coreProperties>
</file>